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0" r:id="rId1"/>
  </p:sldMasterIdLst>
  <p:notesMasterIdLst>
    <p:notesMasterId r:id="rId3"/>
  </p:notesMasterIdLst>
  <p:sldIdLst>
    <p:sldId id="231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502" userDrawn="1">
          <p15:clr>
            <a:srgbClr val="A4A3A4"/>
          </p15:clr>
        </p15:guide>
        <p15:guide id="3" orient="horz" pos="4178" userDrawn="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B85"/>
    <a:srgbClr val="FFE72D"/>
    <a:srgbClr val="3F77BC"/>
    <a:srgbClr val="739DD2"/>
    <a:srgbClr val="F04E4C"/>
    <a:srgbClr val="B292C4"/>
    <a:srgbClr val="5BBD72"/>
    <a:srgbClr val="000000"/>
    <a:srgbClr val="FFFF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95"/>
  </p:normalViewPr>
  <p:slideViewPr>
    <p:cSldViewPr snapToGrid="0" snapToObjects="1">
      <p:cViewPr varScale="1">
        <p:scale>
          <a:sx n="114" d="100"/>
          <a:sy n="114" d="100"/>
        </p:scale>
        <p:origin x="474" y="102"/>
      </p:cViewPr>
      <p:guideLst>
        <p:guide orient="horz" pos="1502"/>
        <p:guide orient="horz" pos="4178"/>
        <p:guide pos="3840"/>
      </p:guideLst>
    </p:cSldViewPr>
  </p:slideViewPr>
  <p:outlineViewPr>
    <p:cViewPr>
      <p:scale>
        <a:sx n="33" d="100"/>
        <a:sy n="33" d="100"/>
      </p:scale>
      <p:origin x="0" y="-59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3FEA81E7-4854-624F-87FA-92874B6C7E54}" type="datetimeFigureOut">
              <a:rPr lang="fi-FI" smtClean="0"/>
              <a:pPr/>
              <a:t>24.8.2023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8029B697-A542-0440-9587-F27D2B01A4E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994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otsikko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8112A5F1-18DC-C544-9D79-7B8030528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1090" y="1620968"/>
            <a:ext cx="8589817" cy="1945087"/>
          </a:xfrm>
        </p:spPr>
        <p:txBody>
          <a:bodyPr anchor="ctr">
            <a:normAutofit/>
          </a:bodyPr>
          <a:lstStyle>
            <a:lvl1pPr algn="ctr">
              <a:lnSpc>
                <a:spcPct val="110000"/>
              </a:lnSpc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0CAF2CCF-013A-E24C-ABBF-FBB0CE9D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163101" y="3785837"/>
            <a:ext cx="1865796" cy="70719"/>
          </a:xfrm>
          <a:prstGeom prst="rect">
            <a:avLst/>
          </a:prstGeom>
          <a:solidFill>
            <a:srgbClr val="394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solidFill>
                  <a:sysClr val="windowText" lastClr="000000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E6BBC931-2CA2-1F48-B19B-F27DEE6FBA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2195" y="4124309"/>
            <a:ext cx="5507608" cy="381663"/>
          </a:xfrm>
        </p:spPr>
        <p:txBody>
          <a:bodyPr>
            <a:normAutofit/>
          </a:bodyPr>
          <a:lstStyle>
            <a:lvl1pPr marL="0" indent="0" algn="ctr">
              <a:lnSpc>
                <a:spcPct val="1050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2" name="Tekstin paikkamerkki 2">
            <a:extLst>
              <a:ext uri="{FF2B5EF4-FFF2-40B4-BE49-F238E27FC236}">
                <a16:creationId xmlns:a16="http://schemas.microsoft.com/office/drawing/2014/main" id="{174D5643-7870-484F-9FDF-4396CD57C6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42195" y="4566200"/>
            <a:ext cx="5507608" cy="3111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pic>
        <p:nvPicPr>
          <p:cNvPr id="7" name="Picture 6" descr="Päijät-Hämeen hyvinvointialueen tunnus">
            <a:extLst>
              <a:ext uri="{FF2B5EF4-FFF2-40B4-BE49-F238E27FC236}">
                <a16:creationId xmlns:a16="http://schemas.microsoft.com/office/drawing/2014/main" id="{FBFD1C6E-5FB8-7342-9369-79AA5C0239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7238" y="5444835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73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sisäl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6" y="350044"/>
            <a:ext cx="9889528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8C0C715-2090-C146-8A59-41914E0DF3B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50937" y="2036763"/>
            <a:ext cx="9847117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34243E-7ECB-FD41-8A33-F19D40AD7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0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6" y="350044"/>
            <a:ext cx="9889528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/>
              <a:t>Lisää otsikko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BB9514-DDEA-2044-877A-36D5137DD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7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2 sisältö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5" y="350044"/>
            <a:ext cx="10555855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9C74462C-2242-684B-916F-AF0FA5A0973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150937" y="2036763"/>
            <a:ext cx="5058157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0EF04DCE-8BD4-C94F-990B-F0F55FB0208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51191" y="2036763"/>
            <a:ext cx="5058157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DB8080-9D8F-4F40-BF63-913C696E4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3 sisältö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5" y="350044"/>
            <a:ext cx="10569709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E15F052C-5F1D-C440-8D91-E4EF55135B6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0937" y="2036762"/>
            <a:ext cx="3032575" cy="4364037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F7621F-70B9-D04D-BD55-305104A2DB5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79712" y="2036762"/>
            <a:ext cx="3032575" cy="4364037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0497CB1D-471C-8943-B0BA-0CC44FD2249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29494" y="2036762"/>
            <a:ext cx="3032575" cy="4364037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DEFB3A-381A-0C4F-892C-810770178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5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sisältö vasen + kuv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0C00832-0228-F347-9D62-CD00D7453B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0835" y="188182"/>
            <a:ext cx="4522818" cy="1568639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192ADB17-8E0A-CD47-98E5-22AA5B4117C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80836" y="2036763"/>
            <a:ext cx="4522818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sp>
        <p:nvSpPr>
          <p:cNvPr id="7" name="Kuvan paikkamerkki 4" descr="Valokuva.">
            <a:extLst>
              <a:ext uri="{FF2B5EF4-FFF2-40B4-BE49-F238E27FC236}">
                <a16:creationId xmlns:a16="http://schemas.microsoft.com/office/drawing/2014/main" id="{975B6F38-742C-7348-A8CA-EFC2F82AFA7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20195" y="0"/>
            <a:ext cx="6077708" cy="6858000"/>
          </a:xfrm>
        </p:spPr>
        <p:txBody>
          <a:bodyPr/>
          <a:lstStyle>
            <a:lvl1pPr marL="0" indent="0"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9E7D5A-E3BC-DB48-9DAB-22E8216CB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523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 userDrawn="1">
          <p15:clr>
            <a:srgbClr val="FBAE40"/>
          </p15:clr>
        </p15:guide>
        <p15:guide id="8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ko sivu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4" descr="Valokuva.">
            <a:extLst>
              <a:ext uri="{FF2B5EF4-FFF2-40B4-BE49-F238E27FC236}">
                <a16:creationId xmlns:a16="http://schemas.microsoft.com/office/drawing/2014/main" id="{DC95698A-2DB8-3441-B96C-EC9223CF21C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580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br>
              <a:rPr lang="fi-FI" noProof="0"/>
            </a:br>
            <a:r>
              <a:rPr lang="fi-FI" noProof="0"/>
              <a:t>Lisää kuva</a:t>
            </a: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endParaRPr lang="fi-FI" noProof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C5EB8D1-F7F0-924A-B2E4-F3D11F641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0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sike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äijät-Hämeen hyvinvointialueen tunnus">
            <a:extLst>
              <a:ext uri="{FF2B5EF4-FFF2-40B4-BE49-F238E27FC236}">
                <a16:creationId xmlns:a16="http://schemas.microsoft.com/office/drawing/2014/main" id="{158B0B3F-5754-3FDF-D2A3-649C0757A4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12201" y="5893276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12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6C7CEF6D-45EC-FA43-B835-EA908118A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6240845" y="1368624"/>
            <a:ext cx="7232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0" noProof="0" dirty="0">
                <a:solidFill>
                  <a:srgbClr val="394B85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“</a:t>
            </a:r>
            <a:endParaRPr lang="fi-FI" sz="16000" noProof="0" dirty="0">
              <a:solidFill>
                <a:srgbClr val="394B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6960560-9CAA-5B41-ABD1-18D402B5E1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844" y="1093509"/>
            <a:ext cx="4754737" cy="1235623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2C5E67A-2F32-DC44-8830-0766ED61B1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42781" y="2787088"/>
            <a:ext cx="3952800" cy="19656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  <a:defRPr sz="2000" i="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sitaatti</a:t>
            </a:r>
          </a:p>
          <a:p>
            <a:pPr lvl="0"/>
            <a:endParaRPr lang="fi-FI" noProof="0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8D76D3BE-E485-D54D-A87D-C7BB20E26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62242" y="4819886"/>
            <a:ext cx="1865796" cy="79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ln>
                <a:solidFill>
                  <a:sysClr val="windowText" lastClr="000000"/>
                </a:solidFill>
              </a:ln>
              <a:solidFill>
                <a:srgbClr val="394B85"/>
              </a:solidFill>
            </a:endParaRPr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6B23F05B-9C9D-184A-937A-60F3337037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2781" y="4914581"/>
            <a:ext cx="3952800" cy="469045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  <a:defRPr sz="1800" b="0" i="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Lähde</a:t>
            </a:r>
          </a:p>
        </p:txBody>
      </p:sp>
      <p:sp>
        <p:nvSpPr>
          <p:cNvPr id="9" name="Kuvan paikkamerkki 4" descr="Valokuva.">
            <a:extLst>
              <a:ext uri="{FF2B5EF4-FFF2-40B4-BE49-F238E27FC236}">
                <a16:creationId xmlns:a16="http://schemas.microsoft.com/office/drawing/2014/main" id="{32349257-CAC3-5949-B194-8A383D35086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5753100" cy="6858000"/>
          </a:xfrm>
        </p:spPr>
        <p:txBody>
          <a:bodyPr/>
          <a:lstStyle>
            <a:lvl1pPr marL="0" indent="0"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AA07F6D-BDF4-5541-B1C7-FDDBBA584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665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98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+ Muodo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8085BA6-E6D9-EA4A-B2AC-86FF3F3B0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708" y="265058"/>
            <a:ext cx="1585292" cy="3197006"/>
          </a:xfrm>
          <a:prstGeom prst="rect">
            <a:avLst/>
          </a:prstGeom>
        </p:spPr>
      </p:pic>
      <p:pic>
        <p:nvPicPr>
          <p:cNvPr id="6" name="Picture 5" descr="Päijät-Hämeen hyvinvointialueen tunnus">
            <a:extLst>
              <a:ext uri="{FF2B5EF4-FFF2-40B4-BE49-F238E27FC236}">
                <a16:creationId xmlns:a16="http://schemas.microsoft.com/office/drawing/2014/main" id="{82B9B366-0B99-4A42-AFD7-58A3A7F95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240" y="3121660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22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sivu sininen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324350" y="4139473"/>
            <a:ext cx="3543300" cy="40481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teksti</a:t>
            </a:r>
          </a:p>
        </p:txBody>
      </p:sp>
      <p:pic>
        <p:nvPicPr>
          <p:cNvPr id="7" name="Picture 6" descr="Päijät-Hämeen hyvinvointialueen tunnus">
            <a:extLst>
              <a:ext uri="{FF2B5EF4-FFF2-40B4-BE49-F238E27FC236}">
                <a16:creationId xmlns:a16="http://schemas.microsoft.com/office/drawing/2014/main" id="{34AB6F1F-9CD8-3240-854E-143C783DA3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7240" y="3121660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17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otsikko sininen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8112A5F1-18DC-C544-9D79-7B8030528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1090" y="1620968"/>
            <a:ext cx="8589817" cy="1945087"/>
          </a:xfrm>
        </p:spPr>
        <p:txBody>
          <a:bodyPr anchor="ctr">
            <a:normAutofit/>
          </a:bodyPr>
          <a:lstStyle>
            <a:lvl1pPr algn="ctr">
              <a:lnSpc>
                <a:spcPct val="11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0CAF2CCF-013A-E24C-ABBF-FBB0CE9D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163101" y="3785837"/>
            <a:ext cx="1865796" cy="70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solidFill>
                  <a:sysClr val="windowText" lastClr="0000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E6BBC931-2CA2-1F48-B19B-F27DEE6FBA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2195" y="4124309"/>
            <a:ext cx="5507608" cy="381663"/>
          </a:xfrm>
        </p:spPr>
        <p:txBody>
          <a:bodyPr>
            <a:normAutofit/>
          </a:bodyPr>
          <a:lstStyle>
            <a:lvl1pPr marL="0" indent="0" algn="ctr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3" name="Tekstin paikkamerkki 2">
            <a:extLst>
              <a:ext uri="{FF2B5EF4-FFF2-40B4-BE49-F238E27FC236}">
                <a16:creationId xmlns:a16="http://schemas.microsoft.com/office/drawing/2014/main" id="{94E53142-278F-714E-9CFF-6CC6ACE73D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42195" y="4566200"/>
            <a:ext cx="5507608" cy="3111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pic>
        <p:nvPicPr>
          <p:cNvPr id="2" name="Picture 1" descr="Päijät-Hämeen hyvinvointialueen tunnus">
            <a:extLst>
              <a:ext uri="{FF2B5EF4-FFF2-40B4-BE49-F238E27FC236}">
                <a16:creationId xmlns:a16="http://schemas.microsoft.com/office/drawing/2014/main" id="{E4F02298-2CAB-234D-96B7-790CD6F142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7240" y="5462624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37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sivu valk.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C48F3DED-E000-A34A-A896-EB4F8D9D5D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4350" y="4139473"/>
            <a:ext cx="3543300" cy="40481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/>
              <a:t>Lisää teksti</a:t>
            </a:r>
          </a:p>
        </p:txBody>
      </p:sp>
      <p:pic>
        <p:nvPicPr>
          <p:cNvPr id="4" name="Picture 3" descr="Päijät-Hämeen hyvinvointialueen tunnus">
            <a:extLst>
              <a:ext uri="{FF2B5EF4-FFF2-40B4-BE49-F238E27FC236}">
                <a16:creationId xmlns:a16="http://schemas.microsoft.com/office/drawing/2014/main" id="{E7224FBF-02F2-5E44-B397-8E2002D38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240" y="3121660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37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3AD85627-9506-F544-A5FA-D8A81D4191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507" y="3770208"/>
            <a:ext cx="4355974" cy="2577548"/>
          </a:xfrm>
        </p:spPr>
        <p:txBody>
          <a:bodyPr anchor="t">
            <a:normAutofit/>
          </a:bodyPr>
          <a:lstStyle>
            <a:lvl1pPr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9DD0837F-6021-314F-B259-A697C45F4A4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685905" y="3761788"/>
            <a:ext cx="5104015" cy="2577549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8ACCFF2-5C3F-5C48-B6FC-48D375FBB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  <p:sp>
        <p:nvSpPr>
          <p:cNvPr id="13" name="Kuvan paikkamerkki 4" descr="Valokuva.">
            <a:extLst>
              <a:ext uri="{FF2B5EF4-FFF2-40B4-BE49-F238E27FC236}">
                <a16:creationId xmlns:a16="http://schemas.microsoft.com/office/drawing/2014/main" id="{C64D3842-BE0B-584D-8DF8-B3BC563417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272118"/>
          </a:xfrm>
        </p:spPr>
        <p:txBody>
          <a:bodyPr/>
          <a:lstStyle>
            <a:lvl1pPr marL="0" indent="0" algn="ctr"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05667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sivu log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äijät-Soten logo">
            <a:extLst>
              <a:ext uri="{FF2B5EF4-FFF2-40B4-BE49-F238E27FC236}">
                <a16:creationId xmlns:a16="http://schemas.microsoft.com/office/drawing/2014/main" id="{FC9B1C4E-2F6F-714F-993E-364A452AA8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8159" y="2848325"/>
            <a:ext cx="3935682" cy="116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Kuva 10" descr="Päijät-Hämeen pelastuslaitoksen logo">
            <a:extLst>
              <a:ext uri="{FF2B5EF4-FFF2-40B4-BE49-F238E27FC236}">
                <a16:creationId xmlns:a16="http://schemas.microsoft.com/office/drawing/2014/main" id="{BEFC43EC-6180-4C44-BFFE-EE8429999C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7370" y="4342638"/>
            <a:ext cx="3809642" cy="1240526"/>
          </a:xfrm>
          <a:prstGeom prst="rect">
            <a:avLst/>
          </a:prstGeom>
        </p:spPr>
      </p:pic>
      <p:pic>
        <p:nvPicPr>
          <p:cNvPr id="6" name="Picture 5" descr="Päijät-Hämeen hyvinvointialueen tunnus">
            <a:extLst>
              <a:ext uri="{FF2B5EF4-FFF2-40B4-BE49-F238E27FC236}">
                <a16:creationId xmlns:a16="http://schemas.microsoft.com/office/drawing/2014/main" id="{5D9CD72C-769E-CF49-9722-DE675312B6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48188" y="1849284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410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ääotsikko vasen + muodo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tsikko">
            <a:extLst>
              <a:ext uri="{FF2B5EF4-FFF2-40B4-BE49-F238E27FC236}">
                <a16:creationId xmlns:a16="http://schemas.microsoft.com/office/drawing/2014/main" id="{764B5F8D-06FE-BD41-A85F-BD5155617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5600" y="1522800"/>
            <a:ext cx="5691321" cy="19044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D0A8BE68-D405-564E-9713-488850FED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861" y="3598518"/>
            <a:ext cx="1865796" cy="717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solidFill>
                  <a:sysClr val="windowText" lastClr="000000"/>
                </a:solidFill>
              </a:ln>
              <a:solidFill>
                <a:srgbClr val="394B85"/>
              </a:solidFill>
            </a:endParaRPr>
          </a:p>
        </p:txBody>
      </p:sp>
      <p:sp>
        <p:nvSpPr>
          <p:cNvPr id="15" name="Alaotsikko 2">
            <a:extLst>
              <a:ext uri="{FF2B5EF4-FFF2-40B4-BE49-F238E27FC236}">
                <a16:creationId xmlns:a16="http://schemas.microsoft.com/office/drawing/2014/main" id="{C41ED881-0300-4544-98BF-7DD4E00A6A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34" y="3926092"/>
            <a:ext cx="2828936" cy="286096"/>
          </a:xfrm>
        </p:spPr>
        <p:txBody>
          <a:bodyPr anchor="b">
            <a:noAutofit/>
          </a:bodyPr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rgbClr val="394B8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4CE6077-2BE3-634E-BCBD-0798905D0B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3633" y="4306798"/>
            <a:ext cx="2847229" cy="31115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pic>
        <p:nvPicPr>
          <p:cNvPr id="7" name="Picture 6" descr="Päijät-Hämeen hyvinvointialueen tunnus">
            <a:extLst>
              <a:ext uri="{FF2B5EF4-FFF2-40B4-BE49-F238E27FC236}">
                <a16:creationId xmlns:a16="http://schemas.microsoft.com/office/drawing/2014/main" id="{3EDBD58A-95C4-CD4E-B4CB-9F3B7D3D36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1225" y="5702626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66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otsikko +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33F1E45-DB08-C148-AED3-C47B431433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634" y="1523367"/>
            <a:ext cx="4526283" cy="190563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9F1D1AEC-036F-6843-8E4F-22611C402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8861" y="3598518"/>
            <a:ext cx="1865796" cy="717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ln>
                <a:solidFill>
                  <a:sysClr val="windowText" lastClr="000000"/>
                </a:solidFill>
              </a:ln>
              <a:solidFill>
                <a:srgbClr val="394B85"/>
              </a:solidFill>
            </a:endParaRPr>
          </a:p>
        </p:txBody>
      </p:sp>
      <p:sp>
        <p:nvSpPr>
          <p:cNvPr id="13" name="Alaotsikko 2">
            <a:extLst>
              <a:ext uri="{FF2B5EF4-FFF2-40B4-BE49-F238E27FC236}">
                <a16:creationId xmlns:a16="http://schemas.microsoft.com/office/drawing/2014/main" id="{087C556B-EFD2-1942-A531-8AA7F3FC56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34" y="3926092"/>
            <a:ext cx="2828936" cy="286096"/>
          </a:xfrm>
        </p:spPr>
        <p:txBody>
          <a:bodyPr anchor="b">
            <a:noAutofit/>
          </a:bodyPr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rgbClr val="394B8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118EF8C2-C108-E040-BF84-009DF34F82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3633" y="4306798"/>
            <a:ext cx="2847229" cy="31115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sp>
        <p:nvSpPr>
          <p:cNvPr id="5" name="Kuvan paikkamerkki 4" descr="Valokuva.">
            <a:extLst>
              <a:ext uri="{FF2B5EF4-FFF2-40B4-BE49-F238E27FC236}">
                <a16:creationId xmlns:a16="http://schemas.microsoft.com/office/drawing/2014/main" id="{EDED0153-D7D7-DD43-9D95-D3961709738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20195" y="0"/>
            <a:ext cx="6077708" cy="6858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8" name="Picture 7" descr="Päijät-Hämeen hyvinvointialueen tunnus">
            <a:extLst>
              <a:ext uri="{FF2B5EF4-FFF2-40B4-BE49-F238E27FC236}">
                <a16:creationId xmlns:a16="http://schemas.microsoft.com/office/drawing/2014/main" id="{8CA9073D-8CE5-FC43-943C-0A8F18BB1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1225" y="5702626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5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otsikko + kuva muodoss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33F1E45-DB08-C148-AED3-C47B431433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634" y="1523367"/>
            <a:ext cx="4526283" cy="190563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9F1D1AEC-036F-6843-8E4F-22611C402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861" y="3598518"/>
            <a:ext cx="1865796" cy="717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ln>
                <a:solidFill>
                  <a:sysClr val="windowText" lastClr="0000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3" name="Alaotsikko 2">
            <a:extLst>
              <a:ext uri="{FF2B5EF4-FFF2-40B4-BE49-F238E27FC236}">
                <a16:creationId xmlns:a16="http://schemas.microsoft.com/office/drawing/2014/main" id="{087C556B-EFD2-1942-A531-8AA7F3FC56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34" y="3926092"/>
            <a:ext cx="2828936" cy="286096"/>
          </a:xfrm>
        </p:spPr>
        <p:txBody>
          <a:bodyPr anchor="b">
            <a:noAutofit/>
          </a:bodyPr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rgbClr val="394B8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118EF8C2-C108-E040-BF84-009DF34F82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3633" y="4306798"/>
            <a:ext cx="2847229" cy="31115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sp>
        <p:nvSpPr>
          <p:cNvPr id="11" name="Picture Placeholder 10" descr="Valokuva.">
            <a:extLst>
              <a:ext uri="{FF2B5EF4-FFF2-40B4-BE49-F238E27FC236}">
                <a16:creationId xmlns:a16="http://schemas.microsoft.com/office/drawing/2014/main" id="{E8ADBAD2-6258-AC49-ACB6-978279CF7FE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67931" y="724573"/>
            <a:ext cx="5408853" cy="5408853"/>
          </a:xfrm>
          <a:prstGeom prst="ellipse">
            <a:avLst/>
          </a:pr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8" name="Picture 7" descr="Päijät-Hämeen hyvinvointialueen tunnus">
            <a:extLst>
              <a:ext uri="{FF2B5EF4-FFF2-40B4-BE49-F238E27FC236}">
                <a16:creationId xmlns:a16="http://schemas.microsoft.com/office/drawing/2014/main" id="{8F1D1C89-3810-4649-BA11-8FFCD72FD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225" y="5702626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8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 + kuva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2AB4FF-FCBC-414A-9576-0D1991E05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00199" y="1097443"/>
            <a:ext cx="4638426" cy="2029692"/>
          </a:xfrm>
        </p:spPr>
        <p:txBody>
          <a:bodyPr anchor="b" anchorCtr="0">
            <a:normAutofit/>
          </a:bodyPr>
          <a:lstStyle>
            <a:lvl1pPr>
              <a:lnSpc>
                <a:spcPct val="110000"/>
              </a:lnSpc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EFAAA211-486B-8641-8C87-96A998CFF6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00199" y="3400383"/>
            <a:ext cx="4638425" cy="2360174"/>
          </a:xfrm>
        </p:spPr>
        <p:txBody>
          <a:bodyPr anchor="t">
            <a:noAutofit/>
          </a:bodyPr>
          <a:lstStyle>
            <a:lvl1pPr marL="0" indent="0" algn="l">
              <a:lnSpc>
                <a:spcPct val="105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Lisää teksti</a:t>
            </a:r>
          </a:p>
        </p:txBody>
      </p:sp>
      <p:sp>
        <p:nvSpPr>
          <p:cNvPr id="10" name="Kuvan paikkamerkki 4" descr="Valokuva.">
            <a:extLst>
              <a:ext uri="{FF2B5EF4-FFF2-40B4-BE49-F238E27FC236}">
                <a16:creationId xmlns:a16="http://schemas.microsoft.com/office/drawing/2014/main" id="{87CC5852-410B-534D-A9D8-1C8FFFB6CC4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6077708" cy="68580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9733A8-5147-DF4D-AA6E-1E5ACCC38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665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2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+ kupla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aotsikko 2">
            <a:extLst>
              <a:ext uri="{FF2B5EF4-FFF2-40B4-BE49-F238E27FC236}">
                <a16:creationId xmlns:a16="http://schemas.microsoft.com/office/drawing/2014/main" id="{EFAAA211-486B-8641-8C87-96A998CFF6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00199" y="1685518"/>
            <a:ext cx="3814382" cy="3486961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5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Lisää teksti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89115C-F9DB-B840-8F83-F52B21729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665" y="6121021"/>
            <a:ext cx="553070" cy="557679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93A6711-95F8-D5F2-97A5-9C48A03AE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9011" y="922271"/>
            <a:ext cx="5035470" cy="503547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1296BE96-7415-EF71-CEE4-8DDEEA24FC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9785" y="1685519"/>
            <a:ext cx="3853921" cy="3486961"/>
          </a:xfrm>
        </p:spPr>
        <p:txBody>
          <a:bodyPr anchor="ctr" anchorCtr="0">
            <a:normAutofit/>
          </a:bodyPr>
          <a:lstStyle>
            <a:lvl1pPr algn="ctr">
              <a:lnSpc>
                <a:spcPct val="110000"/>
              </a:lnSpc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18889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dinviesti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5D495AA-64FA-434D-B4E4-7E324AF786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1647" y="1516283"/>
            <a:ext cx="7868706" cy="259931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3400" b="0">
                <a:solidFill>
                  <a:schemeClr val="bg2"/>
                </a:solidFill>
              </a:defRPr>
            </a:lvl1pPr>
          </a:lstStyle>
          <a:p>
            <a:r>
              <a:rPr lang="fi-FI" noProof="0" dirty="0"/>
              <a:t>Lisää teksti</a:t>
            </a:r>
          </a:p>
        </p:txBody>
      </p:sp>
      <p:sp>
        <p:nvSpPr>
          <p:cNvPr id="4" name="Suorakulmio 14">
            <a:extLst>
              <a:ext uri="{FF2B5EF4-FFF2-40B4-BE49-F238E27FC236}">
                <a16:creationId xmlns:a16="http://schemas.microsoft.com/office/drawing/2014/main" id="{D47384E8-7510-C747-AB2F-7AA01FA7A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63101" y="4341421"/>
            <a:ext cx="1865796" cy="70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ln>
                <a:solidFill>
                  <a:sysClr val="windowText" lastClr="000000"/>
                </a:solidFill>
              </a:ln>
              <a:solidFill>
                <a:schemeClr val="accent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BC8ED-47B8-4F45-9AA6-7EED29648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8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sisälto + muodo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6" y="350044"/>
            <a:ext cx="8835445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D6A4F31-1683-BD41-A890-DBAA34F549F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50937" y="2036763"/>
            <a:ext cx="8835745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615DAA8-1AC6-0A49-B2B3-217391A7A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15325D-9F05-764A-AAED-6192E045C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6708" y="265058"/>
            <a:ext cx="1585292" cy="319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5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5996399-41D7-6D46-8794-D02C770F5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34ACD2-4464-C340-B043-FC3BA2EF3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84ED02-5C1E-B242-8FB5-26121F79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0" i="0">
                <a:solidFill>
                  <a:srgbClr val="394B85"/>
                </a:solidFill>
                <a:latin typeface="+mn-lt"/>
              </a:defRPr>
            </a:lvl1pPr>
          </a:lstStyle>
          <a:p>
            <a:fld id="{57BA04CB-6C0F-0E43-9A77-70E0B16499DE}" type="datetimeFigureOut">
              <a:rPr lang="fi-FI" smtClean="0"/>
              <a:pPr/>
              <a:t>24.8.2023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42F151-0D93-3642-9B4D-51AEC354F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0" i="0">
                <a:solidFill>
                  <a:srgbClr val="394B85"/>
                </a:solidFill>
                <a:latin typeface="+mn-lt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12DEDE-3911-9E4C-B084-BDDC12EF8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0">
                <a:solidFill>
                  <a:srgbClr val="394B85"/>
                </a:solidFill>
                <a:latin typeface="+mn-lt"/>
              </a:defRPr>
            </a:lvl1pPr>
          </a:lstStyle>
          <a:p>
            <a:fld id="{C5AD4312-43CB-DF42-9204-36E07F74B309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20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92" r:id="rId16"/>
    <p:sldLayoutId id="2147483886" r:id="rId17"/>
    <p:sldLayoutId id="2147483887" r:id="rId18"/>
    <p:sldLayoutId id="2147483888" r:id="rId19"/>
    <p:sldLayoutId id="2147483889" r:id="rId20"/>
    <p:sldLayoutId id="2147483890" r:id="rId21"/>
    <p:sldLayoutId id="2147483891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>
          <a:solidFill>
            <a:srgbClr val="394B85"/>
          </a:solidFill>
          <a:latin typeface="+mj-lt"/>
          <a:ea typeface="+mj-ea"/>
          <a:cs typeface="+mj-cs"/>
        </a:defRPr>
      </a:lvl1pPr>
    </p:titleStyle>
    <p:bodyStyle>
      <a:lvl1pPr marL="190500" indent="-177800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1pPr>
      <a:lvl2pPr marL="368300" indent="-177800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2pPr>
      <a:lvl3pPr marL="546100" indent="-177800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3pPr>
      <a:lvl4pPr marL="722313" indent="-176213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4pPr>
      <a:lvl5pPr marL="900113" indent="-177800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 userDrawn="1">
          <p15:clr>
            <a:srgbClr val="F26B43"/>
          </p15:clr>
        </p15:guide>
        <p15:guide id="8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BD4A-6CF5-7B4B-BEA7-671BBA7C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16" y="218662"/>
            <a:ext cx="4331073" cy="1568639"/>
          </a:xfrm>
        </p:spPr>
        <p:txBody>
          <a:bodyPr>
            <a:normAutofit/>
          </a:bodyPr>
          <a:lstStyle/>
          <a:p>
            <a:r>
              <a:rPr lang="fi-FI" sz="2400" dirty="0"/>
              <a:t>Päijät-Hämeen hyvinvointikoordinaattoreiden verkosto</a:t>
            </a:r>
            <a:endParaRPr lang="fi-FI" sz="2400" noProof="0" dirty="0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E3987D3-9A63-D5FB-CACA-196428A77A4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37" b="9637"/>
          <a:stretch/>
        </p:blipFill>
        <p:spPr>
          <a:xfrm>
            <a:off x="4431712" y="105277"/>
            <a:ext cx="6126480" cy="6195061"/>
          </a:xfr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AE2BBE02-4192-3678-EE8F-7B5097D41F9A}"/>
              </a:ext>
            </a:extLst>
          </p:cNvPr>
          <p:cNvSpPr txBox="1"/>
          <p:nvPr/>
        </p:nvSpPr>
        <p:spPr>
          <a:xfrm>
            <a:off x="5510156" y="604541"/>
            <a:ext cx="1749197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Hyvinvointipäällikkö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Tuija </a:t>
            </a:r>
            <a:r>
              <a:rPr lang="fi-FI" sz="1400" dirty="0" err="1">
                <a:solidFill>
                  <a:schemeClr val="tx2"/>
                </a:solidFill>
              </a:rPr>
              <a:t>Pessa</a:t>
            </a:r>
            <a:endParaRPr lang="fi-FI" sz="1400" dirty="0">
              <a:solidFill>
                <a:schemeClr val="tx2"/>
              </a:solidFill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CF2391D-93AA-E1A4-C11B-3DC893F2381E}"/>
              </a:ext>
            </a:extLst>
          </p:cNvPr>
          <p:cNvSpPr txBox="1"/>
          <p:nvPr/>
        </p:nvSpPr>
        <p:spPr>
          <a:xfrm>
            <a:off x="4024088" y="3436834"/>
            <a:ext cx="213552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Hyvinvointikoordinaattori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Marja Koivisto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70E9CFF-1C29-DF55-3B8B-70B336243C4B}"/>
              </a:ext>
            </a:extLst>
          </p:cNvPr>
          <p:cNvSpPr txBox="1"/>
          <p:nvPr/>
        </p:nvSpPr>
        <p:spPr>
          <a:xfrm>
            <a:off x="7704666" y="6254487"/>
            <a:ext cx="157927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Hyvinvointijohtaja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Petra Nevalainen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5765434D-D6D1-80D0-C7AC-5FF5B15229ED}"/>
              </a:ext>
            </a:extLst>
          </p:cNvPr>
          <p:cNvSpPr txBox="1"/>
          <p:nvPr/>
        </p:nvSpPr>
        <p:spPr>
          <a:xfrm>
            <a:off x="9561505" y="3898023"/>
            <a:ext cx="213552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Hyvinvointikoordinaattori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Irina Barkman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89B643C-0A3F-066C-94E7-9BA1705489E5}"/>
              </a:ext>
            </a:extLst>
          </p:cNvPr>
          <p:cNvSpPr txBox="1"/>
          <p:nvPr/>
        </p:nvSpPr>
        <p:spPr>
          <a:xfrm>
            <a:off x="9633804" y="2175148"/>
            <a:ext cx="1749197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Hyvinvointipäällikkö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Kirsi Mäkelä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6FF1F6DE-4768-FD5C-19F7-CA97384B1A0D}"/>
              </a:ext>
            </a:extLst>
          </p:cNvPr>
          <p:cNvSpPr txBox="1"/>
          <p:nvPr/>
        </p:nvSpPr>
        <p:spPr>
          <a:xfrm>
            <a:off x="8887965" y="840984"/>
            <a:ext cx="213552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Hyvinvointikoordinaattori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Johanna Huttunen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177738CB-6913-0E19-D673-E8A4D2D12C66}"/>
              </a:ext>
            </a:extLst>
          </p:cNvPr>
          <p:cNvSpPr txBox="1"/>
          <p:nvPr/>
        </p:nvSpPr>
        <p:spPr>
          <a:xfrm>
            <a:off x="4353484" y="5777468"/>
            <a:ext cx="213552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Hyvinvointikoordinaattori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Sanna Nevalainen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04948F43-8B29-7BB8-6572-CF122AAFB68B}"/>
              </a:ext>
            </a:extLst>
          </p:cNvPr>
          <p:cNvSpPr txBox="1"/>
          <p:nvPr/>
        </p:nvSpPr>
        <p:spPr>
          <a:xfrm>
            <a:off x="3363952" y="4394965"/>
            <a:ext cx="213552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Hyvinvointikoordinaattori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Antti Anttonen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BDB32CB1-34C5-832B-F4FE-B1F7CB88647A}"/>
              </a:ext>
            </a:extLst>
          </p:cNvPr>
          <p:cNvSpPr txBox="1"/>
          <p:nvPr/>
        </p:nvSpPr>
        <p:spPr>
          <a:xfrm>
            <a:off x="9704628" y="5777433"/>
            <a:ext cx="2135521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Erityisasiantuntija 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Pia Haverinen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Hyvinvointikoordinaattori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Maikki Suhonen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F9250943-B1CA-A583-CE53-CD38B112AF8A}"/>
              </a:ext>
            </a:extLst>
          </p:cNvPr>
          <p:cNvSpPr txBox="1"/>
          <p:nvPr/>
        </p:nvSpPr>
        <p:spPr>
          <a:xfrm>
            <a:off x="4945014" y="1513248"/>
            <a:ext cx="157927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Hyvinvointijohtaja</a:t>
            </a:r>
          </a:p>
          <a:p>
            <a:pPr algn="ctr"/>
            <a:r>
              <a:rPr lang="fi-FI" sz="1400" dirty="0">
                <a:solidFill>
                  <a:schemeClr val="tx2"/>
                </a:solidFill>
              </a:rPr>
              <a:t>Pauliina Koskela</a:t>
            </a:r>
          </a:p>
        </p:txBody>
      </p:sp>
      <p:cxnSp>
        <p:nvCxnSpPr>
          <p:cNvPr id="19" name="Suora nuoliyhdysviiva 18">
            <a:extLst>
              <a:ext uri="{FF2B5EF4-FFF2-40B4-BE49-F238E27FC236}">
                <a16:creationId xmlns:a16="http://schemas.microsoft.com/office/drawing/2014/main" id="{83F896DE-9051-690B-2825-E22A71C2B55E}"/>
              </a:ext>
            </a:extLst>
          </p:cNvPr>
          <p:cNvCxnSpPr/>
          <p:nvPr/>
        </p:nvCxnSpPr>
        <p:spPr>
          <a:xfrm>
            <a:off x="5734654" y="2036468"/>
            <a:ext cx="424955" cy="541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uora nuoliyhdysviiva 20">
            <a:extLst>
              <a:ext uri="{FF2B5EF4-FFF2-40B4-BE49-F238E27FC236}">
                <a16:creationId xmlns:a16="http://schemas.microsoft.com/office/drawing/2014/main" id="{F6244FB2-3564-77D8-94EB-CFE28BE2555A}"/>
              </a:ext>
            </a:extLst>
          </p:cNvPr>
          <p:cNvCxnSpPr/>
          <p:nvPr/>
        </p:nvCxnSpPr>
        <p:spPr>
          <a:xfrm>
            <a:off x="6469714" y="112776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uora nuoliyhdysviiva 22">
            <a:extLst>
              <a:ext uri="{FF2B5EF4-FFF2-40B4-BE49-F238E27FC236}">
                <a16:creationId xmlns:a16="http://schemas.microsoft.com/office/drawing/2014/main" id="{23E0CCF1-AD1B-49B3-A649-981B041A1BE8}"/>
              </a:ext>
            </a:extLst>
          </p:cNvPr>
          <p:cNvCxnSpPr>
            <a:cxnSpLocks/>
          </p:cNvCxnSpPr>
          <p:nvPr/>
        </p:nvCxnSpPr>
        <p:spPr>
          <a:xfrm flipH="1">
            <a:off x="8887965" y="1364204"/>
            <a:ext cx="395979" cy="423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uora nuoliyhdysviiva 25">
            <a:extLst>
              <a:ext uri="{FF2B5EF4-FFF2-40B4-BE49-F238E27FC236}">
                <a16:creationId xmlns:a16="http://schemas.microsoft.com/office/drawing/2014/main" id="{F4E1E58C-25C5-4C8A-7C21-3348F78BC27F}"/>
              </a:ext>
            </a:extLst>
          </p:cNvPr>
          <p:cNvCxnSpPr>
            <a:cxnSpLocks/>
          </p:cNvCxnSpPr>
          <p:nvPr/>
        </p:nvCxnSpPr>
        <p:spPr>
          <a:xfrm flipH="1">
            <a:off x="9283944" y="2698368"/>
            <a:ext cx="671781" cy="524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uora nuoliyhdysviiva 28">
            <a:extLst>
              <a:ext uri="{FF2B5EF4-FFF2-40B4-BE49-F238E27FC236}">
                <a16:creationId xmlns:a16="http://schemas.microsoft.com/office/drawing/2014/main" id="{ABA548F5-FEF3-480B-6F49-6FFCA417FD60}"/>
              </a:ext>
            </a:extLst>
          </p:cNvPr>
          <p:cNvCxnSpPr>
            <a:cxnSpLocks/>
          </p:cNvCxnSpPr>
          <p:nvPr/>
        </p:nvCxnSpPr>
        <p:spPr>
          <a:xfrm flipH="1">
            <a:off x="9404059" y="4394965"/>
            <a:ext cx="444616" cy="604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uora nuoliyhdysviiva 31">
            <a:extLst>
              <a:ext uri="{FF2B5EF4-FFF2-40B4-BE49-F238E27FC236}">
                <a16:creationId xmlns:a16="http://schemas.microsoft.com/office/drawing/2014/main" id="{94880076-919E-E173-8BD4-9F774E6CED7E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8334974" y="4832059"/>
            <a:ext cx="1369654" cy="142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16642C30-C8F6-FA64-5670-2A290E24B686}"/>
              </a:ext>
            </a:extLst>
          </p:cNvPr>
          <p:cNvCxnSpPr>
            <a:cxnSpLocks/>
          </p:cNvCxnSpPr>
          <p:nvPr/>
        </p:nvCxnSpPr>
        <p:spPr>
          <a:xfrm flipH="1" flipV="1">
            <a:off x="8045042" y="5704514"/>
            <a:ext cx="289932" cy="513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uora nuoliyhdysviiva 41">
            <a:extLst>
              <a:ext uri="{FF2B5EF4-FFF2-40B4-BE49-F238E27FC236}">
                <a16:creationId xmlns:a16="http://schemas.microsoft.com/office/drawing/2014/main" id="{AFE7F9A0-E59A-97DA-EA59-59FF1CA46AD5}"/>
              </a:ext>
            </a:extLst>
          </p:cNvPr>
          <p:cNvCxnSpPr>
            <a:cxnSpLocks/>
          </p:cNvCxnSpPr>
          <p:nvPr/>
        </p:nvCxnSpPr>
        <p:spPr>
          <a:xfrm flipV="1">
            <a:off x="5532664" y="5344752"/>
            <a:ext cx="666409" cy="421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Suora nuoliyhdysviiva 46">
            <a:extLst>
              <a:ext uri="{FF2B5EF4-FFF2-40B4-BE49-F238E27FC236}">
                <a16:creationId xmlns:a16="http://schemas.microsoft.com/office/drawing/2014/main" id="{E9AA7798-C42F-45B0-A174-2F3AAB564899}"/>
              </a:ext>
            </a:extLst>
          </p:cNvPr>
          <p:cNvCxnSpPr>
            <a:cxnSpLocks/>
          </p:cNvCxnSpPr>
          <p:nvPr/>
        </p:nvCxnSpPr>
        <p:spPr>
          <a:xfrm flipV="1">
            <a:off x="5499473" y="4466504"/>
            <a:ext cx="699600" cy="140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Suora nuoliyhdysviiva 49">
            <a:extLst>
              <a:ext uri="{FF2B5EF4-FFF2-40B4-BE49-F238E27FC236}">
                <a16:creationId xmlns:a16="http://schemas.microsoft.com/office/drawing/2014/main" id="{DA4D8C07-801B-7305-69B1-ED1FB95121B6}"/>
              </a:ext>
            </a:extLst>
          </p:cNvPr>
          <p:cNvCxnSpPr>
            <a:cxnSpLocks/>
          </p:cNvCxnSpPr>
          <p:nvPr/>
        </p:nvCxnSpPr>
        <p:spPr>
          <a:xfrm flipV="1">
            <a:off x="6146103" y="3557797"/>
            <a:ext cx="780811" cy="88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5" name="Tekstiruutu 54">
            <a:extLst>
              <a:ext uri="{FF2B5EF4-FFF2-40B4-BE49-F238E27FC236}">
                <a16:creationId xmlns:a16="http://schemas.microsoft.com/office/drawing/2014/main" id="{3036B659-5B66-870E-4934-0BC13D07831B}"/>
              </a:ext>
            </a:extLst>
          </p:cNvPr>
          <p:cNvSpPr txBox="1"/>
          <p:nvPr/>
        </p:nvSpPr>
        <p:spPr>
          <a:xfrm>
            <a:off x="249316" y="2357306"/>
            <a:ext cx="2212465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i-FI" sz="1200" b="1" dirty="0">
                <a:solidFill>
                  <a:schemeClr val="tx2"/>
                </a:solidFill>
              </a:rPr>
              <a:t>Hyvinvointialue: </a:t>
            </a:r>
          </a:p>
          <a:p>
            <a:r>
              <a:rPr lang="fi-FI" sz="1200" dirty="0">
                <a:solidFill>
                  <a:schemeClr val="tx2"/>
                </a:solidFill>
              </a:rPr>
              <a:t>Heli Lehtovaara</a:t>
            </a:r>
          </a:p>
          <a:p>
            <a:r>
              <a:rPr lang="fi-FI" sz="1200" dirty="0">
                <a:solidFill>
                  <a:schemeClr val="tx2"/>
                </a:solidFill>
              </a:rPr>
              <a:t>Risto Kuronen</a:t>
            </a:r>
          </a:p>
          <a:p>
            <a:r>
              <a:rPr lang="fi-FI" sz="1200" dirty="0">
                <a:solidFill>
                  <a:schemeClr val="tx2"/>
                </a:solidFill>
              </a:rPr>
              <a:t>Sari Hokkanen</a:t>
            </a:r>
          </a:p>
          <a:p>
            <a:r>
              <a:rPr lang="fi-FI" sz="1200" dirty="0">
                <a:solidFill>
                  <a:schemeClr val="tx2"/>
                </a:solidFill>
              </a:rPr>
              <a:t>Iris Salomaa</a:t>
            </a:r>
          </a:p>
          <a:p>
            <a:r>
              <a:rPr lang="fi-FI" sz="1200" dirty="0">
                <a:solidFill>
                  <a:schemeClr val="tx2"/>
                </a:solidFill>
              </a:rPr>
              <a:t>Susanna Leimio</a:t>
            </a:r>
          </a:p>
          <a:p>
            <a:r>
              <a:rPr lang="fi-FI" sz="1200" dirty="0">
                <a:solidFill>
                  <a:schemeClr val="tx2"/>
                </a:solidFill>
              </a:rPr>
              <a:t>Helena Haaja</a:t>
            </a:r>
          </a:p>
          <a:p>
            <a:r>
              <a:rPr lang="fi-FI" sz="1200" dirty="0">
                <a:solidFill>
                  <a:schemeClr val="tx2"/>
                </a:solidFill>
              </a:rPr>
              <a:t>Riitta-Maija Hämäläinen</a:t>
            </a:r>
          </a:p>
          <a:p>
            <a:r>
              <a:rPr lang="fi-FI" sz="1200" dirty="0">
                <a:solidFill>
                  <a:schemeClr val="tx2"/>
                </a:solidFill>
              </a:rPr>
              <a:t>Heidi Snellman</a:t>
            </a:r>
          </a:p>
          <a:p>
            <a:endParaRPr lang="fi-FI" sz="1200" dirty="0">
              <a:solidFill>
                <a:schemeClr val="tx2"/>
              </a:solidFill>
            </a:endParaRPr>
          </a:p>
          <a:p>
            <a:r>
              <a:rPr lang="fi-FI" sz="1200" b="1" dirty="0">
                <a:solidFill>
                  <a:schemeClr val="tx2"/>
                </a:solidFill>
              </a:rPr>
              <a:t>Päijät-Hämeen liitto:</a:t>
            </a:r>
          </a:p>
          <a:p>
            <a:r>
              <a:rPr lang="fi-FI" sz="1200" dirty="0">
                <a:solidFill>
                  <a:schemeClr val="tx2"/>
                </a:solidFill>
              </a:rPr>
              <a:t>Saila Juntunen</a:t>
            </a:r>
          </a:p>
          <a:p>
            <a:endParaRPr lang="fi-FI" sz="1200" dirty="0">
              <a:solidFill>
                <a:schemeClr val="tx2"/>
              </a:solidFill>
            </a:endParaRPr>
          </a:p>
          <a:p>
            <a:r>
              <a:rPr lang="fi-FI" sz="1200" b="1">
                <a:solidFill>
                  <a:schemeClr val="tx2"/>
                </a:solidFill>
              </a:rPr>
              <a:t>Yhdistysfoorumin edustaja:</a:t>
            </a:r>
            <a:endParaRPr lang="fi-FI" sz="1200" b="1" dirty="0">
              <a:solidFill>
                <a:schemeClr val="tx2"/>
              </a:solidFill>
            </a:endParaRPr>
          </a:p>
          <a:p>
            <a:r>
              <a:rPr lang="fi-FI" sz="1200" dirty="0">
                <a:solidFill>
                  <a:schemeClr val="tx2"/>
                </a:solidFill>
              </a:rPr>
              <a:t>Mikko Virtanen</a:t>
            </a:r>
          </a:p>
          <a:p>
            <a:endParaRPr lang="fi-FI" sz="1200" dirty="0">
              <a:solidFill>
                <a:schemeClr val="tx2"/>
              </a:solidFill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E077E56-8244-F252-798B-52FD7A02F11B}"/>
              </a:ext>
            </a:extLst>
          </p:cNvPr>
          <p:cNvSpPr txBox="1"/>
          <p:nvPr/>
        </p:nvSpPr>
        <p:spPr>
          <a:xfrm>
            <a:off x="10293292" y="105277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>
                <a:solidFill>
                  <a:schemeClr val="tx2"/>
                </a:solidFill>
              </a:rPr>
              <a:t>24.8 2023</a:t>
            </a:r>
          </a:p>
        </p:txBody>
      </p:sp>
    </p:spTree>
    <p:extLst>
      <p:ext uri="{BB962C8B-B14F-4D97-AF65-F5344CB8AC3E}">
        <p14:creationId xmlns:p14="http://schemas.microsoft.com/office/powerpoint/2010/main" val="933908814"/>
      </p:ext>
    </p:extLst>
  </p:cSld>
  <p:clrMapOvr>
    <a:masterClrMapping/>
  </p:clrMapOvr>
</p:sld>
</file>

<file path=ppt/theme/theme1.xml><?xml version="1.0" encoding="utf-8"?>
<a:theme xmlns:a="http://schemas.openxmlformats.org/drawingml/2006/main" name="Päijät-Hämeen_hyvinvointialueen asettelut">
  <a:themeElements>
    <a:clrScheme name="PäijätHA">
      <a:dk1>
        <a:srgbClr val="000000"/>
      </a:dk1>
      <a:lt1>
        <a:srgbClr val="FFFFFF"/>
      </a:lt1>
      <a:dk2>
        <a:srgbClr val="394B85"/>
      </a:dk2>
      <a:lt2>
        <a:srgbClr val="FEFFFF"/>
      </a:lt2>
      <a:accent1>
        <a:srgbClr val="394B85"/>
      </a:accent1>
      <a:accent2>
        <a:srgbClr val="3F77BC"/>
      </a:accent2>
      <a:accent3>
        <a:srgbClr val="739DD2"/>
      </a:accent3>
      <a:accent4>
        <a:srgbClr val="F04E4C"/>
      </a:accent4>
      <a:accent5>
        <a:srgbClr val="B292C4"/>
      </a:accent5>
      <a:accent6>
        <a:srgbClr val="5BBD72"/>
      </a:accent6>
      <a:hlink>
        <a:srgbClr val="394B85"/>
      </a:hlink>
      <a:folHlink>
        <a:srgbClr val="3F77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94B8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394B8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äijätHA.potx" id="{19902A34-4822-4F4F-82EE-E4AFF1810E37}" vid="{8F359547-9E9D-46BA-B7E9-0DA8BBD6614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PäijätHA</Template>
  <TotalTime>145</TotalTime>
  <Words>66</Words>
  <Application>Microsoft Office PowerPoint</Application>
  <PresentationFormat>Laajakuva</PresentationFormat>
  <Paragraphs>39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Päijät-Hämeen_hyvinvointialueen asettelut</vt:lpstr>
      <vt:lpstr>Päijät-Hämeen hyvinvointikoordinaattoreiden verkosto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Yleisohjeet kalvopakan värien käyttöön</dc:title>
  <dc:creator>Lehtovaara Heli</dc:creator>
  <cp:lastModifiedBy>Lehtovaara Heli</cp:lastModifiedBy>
  <cp:revision>7</cp:revision>
  <dcterms:created xsi:type="dcterms:W3CDTF">2023-08-09T06:52:12Z</dcterms:created>
  <dcterms:modified xsi:type="dcterms:W3CDTF">2023-08-24T10:45:13Z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295cc1-d279-42ac-ab4d-3b0f4fece050_Enabled">
    <vt:lpwstr>true</vt:lpwstr>
  </property>
  <property fmtid="{D5CDD505-2E9C-101B-9397-08002B2CF9AE}" pid="3" name="MSIP_Label_a7295cc1-d279-42ac-ab4d-3b0f4fece050_SetDate">
    <vt:lpwstr>2023-04-11T09:52:03Z</vt:lpwstr>
  </property>
  <property fmtid="{D5CDD505-2E9C-101B-9397-08002B2CF9AE}" pid="4" name="MSIP_Label_a7295cc1-d279-42ac-ab4d-3b0f4fece050_Method">
    <vt:lpwstr>Standard</vt:lpwstr>
  </property>
  <property fmtid="{D5CDD505-2E9C-101B-9397-08002B2CF9AE}" pid="5" name="MSIP_Label_a7295cc1-d279-42ac-ab4d-3b0f4fece050_Name">
    <vt:lpwstr>FUJITSU-RESTRICTED​</vt:lpwstr>
  </property>
  <property fmtid="{D5CDD505-2E9C-101B-9397-08002B2CF9AE}" pid="6" name="MSIP_Label_a7295cc1-d279-42ac-ab4d-3b0f4fece050_SiteId">
    <vt:lpwstr>a19f121d-81e1-4858-a9d8-736e267fd4c7</vt:lpwstr>
  </property>
  <property fmtid="{D5CDD505-2E9C-101B-9397-08002B2CF9AE}" pid="7" name="MSIP_Label_a7295cc1-d279-42ac-ab4d-3b0f4fece050_ActionId">
    <vt:lpwstr>a5e45781-1632-45b0-871e-0e26456b3925</vt:lpwstr>
  </property>
  <property fmtid="{D5CDD505-2E9C-101B-9397-08002B2CF9AE}" pid="8" name="MSIP_Label_a7295cc1-d279-42ac-ab4d-3b0f4fece050_ContentBits">
    <vt:lpwstr>0</vt:lpwstr>
  </property>
</Properties>
</file>