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F99F3D-92D7-4CFD-93FE-2562F9793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2FD75C2-90D8-41A5-90CA-ECFDBC0E3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ABA9FE-706D-44FF-A1D1-34FDCF02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BD7402-7428-4130-99D7-FA7B7BD8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9368C9-AD51-4769-AD13-7D1D9239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1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6C612D-D399-4BF4-A3B9-197C2E68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01A410A-0314-4898-A12C-14F30DAD1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D051D6-0E90-49E6-9AF9-8B8D053E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035787-8325-4589-9E8B-AC4F4FE5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1F96D8-5C5B-41DB-B65F-632A0D8A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1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133D456-1D07-4185-92FD-7FFE08C37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993BCA-2295-473C-8B4F-41430B15B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2B49ED-1274-4BEC-9CAB-F7DFC26B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F2F7AA-98AD-4BCD-9B76-2EB312CE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65164C-60A8-4DF5-B2B2-007578D3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22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EC82CD-613F-4F36-ACB2-15981EC2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90D7B2-D5DD-4E0E-9D03-060ADDCB5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F65681-8E50-43A9-BD55-8ADA3DBE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2A6574-F51F-4331-849E-B5796DF8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B4CBA9-414C-4644-9C06-5CA6788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95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30FA97-7EA8-49C2-951C-A9936A53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56866F-D300-466A-945C-6308553E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A24324-C623-48AE-A5FF-ACF52A35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A25669-9036-4A96-AEC7-600D831D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7891BF-9828-4179-A1B2-F54E85ED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9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D65B1A-D53E-4A3A-980F-46089A72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C269DA-2941-49FE-AA68-25AE05EA7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4D1AF0-C436-418F-AB10-E150784CA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0B7C51-8F81-4633-9175-F0148DB1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B09B35-F3A7-4201-83E1-3753F3F5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00125C-C3F3-4ED1-9428-8532BDF3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5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3EB968-574D-4DAF-B9C4-B4C48CF6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7C5423-DFEB-4059-AA8B-BF78C4D73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26850F-E10F-403A-BBBB-68E5D91AD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5DCBF8E-9426-4750-A712-71B1C4EB8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FB8D4D-B79E-4E63-989E-824DCB9D0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BF9FA48-61A6-47C9-B192-6022105E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0299112-033A-4166-B8D2-43C5DE01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A6E81E3-A166-4318-8CA2-30969767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03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7BA5F-3D92-4230-B09F-785CBDE1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4EC44B-21AD-4D83-BDEE-8D04BC65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3922700-95BF-4D34-BFFA-642195BF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706724-BDC0-4480-9133-F7346962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6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67C93DE-DDA7-4800-A7BE-0B5468C4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AC80CEB-E1F9-4E49-8E7B-F9682AEF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E43AB9-7770-4B7B-9E48-D8F0F0E8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3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4F1133-2CBB-4754-B29B-F210CEF2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2E3BEF-0142-4AD0-8611-7262D149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4F87973-27D4-4E7B-A3E5-666CA3FCA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70C307-6B08-4850-B4CA-043F5126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B9C4B3-7CC2-4C16-8B71-0CA53FDC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27E0223-77ED-4D84-93C2-DBAFF094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40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7B112F-F645-4056-969A-1274478B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86456DF-14B5-437D-BF5A-851135828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66A222-A5E7-4AED-A137-BEEAD4B72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298A2B-6746-44B0-B397-E537F9C2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F17AA0-4F72-4E38-B039-77DB8E0A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36274D4-2B0B-42EE-8625-88AD757F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163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AF6E1FC-D45B-44B2-9B27-3832E1B6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40C907-1BC6-4093-AD16-A553BFAAF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3D8DC2-AE3E-4C9D-9802-B1E1D7CA6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AEAB0-956F-4490-A4B6-319170A4FCD4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43637E-206B-4513-8C39-70AB53B9A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83B5FB-DA4E-4024-98CC-1A027C44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9F47-127B-4BB5-BC1C-BA5078C20F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53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äivämäärän paikkamerkki 1">
            <a:extLst>
              <a:ext uri="{FF2B5EF4-FFF2-40B4-BE49-F238E27FC236}">
                <a16:creationId xmlns:a16="http://schemas.microsoft.com/office/drawing/2014/main" id="{6B7050AC-700D-4E1A-B5A6-444555C4F9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1992313" y="6165850"/>
            <a:ext cx="2133600" cy="215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E9E8DE8A-E712-471D-8536-C7C9EDADD802}" type="datetime1">
              <a:rPr lang="fi-FI" altLang="fi-FI">
                <a:solidFill>
                  <a:schemeClr val="tx1"/>
                </a:solidFill>
              </a:rPr>
              <a:pPr>
                <a:defRPr/>
              </a:pPr>
              <a:t>26.11.2018</a:t>
            </a:fld>
            <a:endParaRPr lang="fi-FI" altLang="fi-FI">
              <a:solidFill>
                <a:schemeClr val="tx1"/>
              </a:solidFill>
            </a:endParaRPr>
          </a:p>
        </p:txBody>
      </p:sp>
      <p:pic>
        <p:nvPicPr>
          <p:cNvPr id="10243" name="Kuva 4">
            <a:extLst>
              <a:ext uri="{FF2B5EF4-FFF2-40B4-BE49-F238E27FC236}">
                <a16:creationId xmlns:a16="http://schemas.microsoft.com/office/drawing/2014/main" id="{D026EFF0-EF30-467E-A8BD-B01E1C460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5600"/>
            <a:ext cx="9177338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Kuva 5">
            <a:extLst>
              <a:ext uri="{FF2B5EF4-FFF2-40B4-BE49-F238E27FC236}">
                <a16:creationId xmlns:a16="http://schemas.microsoft.com/office/drawing/2014/main" id="{E322A322-E105-400F-8FEC-C7EC9E74A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1" y="-68263"/>
            <a:ext cx="9510713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Kuva 6" descr="potku+slogan.jpg">
            <a:extLst>
              <a:ext uri="{FF2B5EF4-FFF2-40B4-BE49-F238E27FC236}">
                <a16:creationId xmlns:a16="http://schemas.microsoft.com/office/drawing/2014/main" id="{A6FA4792-4FA4-4C94-B1A5-F9178370A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339" y="6167438"/>
            <a:ext cx="1685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FBF93FE2-68A9-408F-989C-85F392A8D86D}"/>
              </a:ext>
            </a:extLst>
          </p:cNvPr>
          <p:cNvSpPr/>
          <p:nvPr/>
        </p:nvSpPr>
        <p:spPr bwMode="auto">
          <a:xfrm>
            <a:off x="1774825" y="2773364"/>
            <a:ext cx="1873250" cy="439737"/>
          </a:xfrm>
          <a:prstGeom prst="ellipse">
            <a:avLst/>
          </a:prstGeom>
          <a:noFill/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i-FI">
              <a:cs typeface="Arial" charset="0"/>
            </a:endParaRPr>
          </a:p>
        </p:txBody>
      </p:sp>
      <p:pic>
        <p:nvPicPr>
          <p:cNvPr id="10247" name="Picture 2">
            <a:extLst>
              <a:ext uri="{FF2B5EF4-FFF2-40B4-BE49-F238E27FC236}">
                <a16:creationId xmlns:a16="http://schemas.microsoft.com/office/drawing/2014/main" id="{DA890FFF-86B1-4010-8DF8-83F742D20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9" y="4530725"/>
            <a:ext cx="828675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30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Hokkanen Sari</dc:creator>
  <cp:lastModifiedBy>Hokkanen Sari</cp:lastModifiedBy>
  <cp:revision>1</cp:revision>
  <dcterms:created xsi:type="dcterms:W3CDTF">2018-11-26T12:51:14Z</dcterms:created>
  <dcterms:modified xsi:type="dcterms:W3CDTF">2018-11-26T12:51:45Z</dcterms:modified>
</cp:coreProperties>
</file>